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9" r:id="rId6"/>
    <p:sldId id="257" r:id="rId7"/>
    <p:sldId id="264" r:id="rId8"/>
    <p:sldId id="266" r:id="rId9"/>
    <p:sldId id="270" r:id="rId10"/>
    <p:sldId id="271" r:id="rId11"/>
    <p:sldId id="272" r:id="rId12"/>
    <p:sldId id="273" r:id="rId13"/>
    <p:sldId id="261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59" r:id="rId24"/>
    <p:sldId id="258" r:id="rId25"/>
    <p:sldId id="268" r:id="rId26"/>
    <p:sldId id="260" r:id="rId27"/>
    <p:sldId id="283" r:id="rId28"/>
    <p:sldId id="284" r:id="rId29"/>
    <p:sldId id="285" r:id="rId30"/>
    <p:sldId id="286" r:id="rId31"/>
    <p:sldId id="287" r:id="rId32"/>
    <p:sldId id="267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141"/>
    <a:srgbClr val="A5E8C6"/>
    <a:srgbClr val="3F8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15105-B7D8-0892-F6E9-8462BBF6F2B7}" v="23" dt="2021-03-26T17:52:42.014"/>
    <p1510:client id="{2B000F52-EE02-8F3E-2339-1F1A1DD79400}" v="151" dt="2021-03-27T16:29:25.085"/>
    <p1510:client id="{5CED45C0-CC64-0A87-F060-378F2CFE7DB9}" v="59" dt="2021-03-26T17:47:49.981"/>
    <p1510:client id="{62016970-961B-641A-BD53-D5AFDB214285}" v="35" dt="2021-03-26T22:57:34.861"/>
    <p1510:client id="{78FEC199-6E57-E3EB-929F-C74E11C0E4BA}" v="29" dt="2021-03-27T23:52:50.325"/>
    <p1510:client id="{7B70FDE8-4DA0-2513-A6ED-EBCC76A11FD3}" v="41" dt="2021-03-28T01:27:51.174"/>
    <p1510:client id="{89079317-B751-EBF7-13B4-DF3752B0EC9D}" v="127" dt="2021-03-28T01:56:38.083"/>
    <p1510:client id="{DB6D75F5-55A9-4FCA-A562-409F0FA5D7B4}" v="44" dt="2021-03-28T01:24:24.659"/>
    <p1510:client id="{F0B6F74A-E167-0DC2-5F09-FA61AD89FD5C}" v="63" dt="2021-03-27T23:52:37.138"/>
    <p1510:client id="{F61DE2F1-6BDC-5061-8563-267E34EA59B6}" v="27" dt="2021-03-27T16:19:07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 YAMADA" userId="S::anna.yamada@fatec.sp.gov.br::ee3de5f1-3c92-455d-9286-9f0f90df6dc4" providerId="AD" clId="Web-{F61DE2F1-6BDC-5061-8563-267E34EA59B6}"/>
    <pc:docChg chg="modSld">
      <pc:chgData name="ANNA YUKIMI YAMADA" userId="S::anna.yamada@fatec.sp.gov.br::ee3de5f1-3c92-455d-9286-9f0f90df6dc4" providerId="AD" clId="Web-{F61DE2F1-6BDC-5061-8563-267E34EA59B6}" dt="2021-03-27T16:19:07.548" v="19" actId="1076"/>
      <pc:docMkLst>
        <pc:docMk/>
      </pc:docMkLst>
      <pc:sldChg chg="modSp">
        <pc:chgData name="ANNA YUKIMI YAMADA" userId="S::anna.yamada@fatec.sp.gov.br::ee3de5f1-3c92-455d-9286-9f0f90df6dc4" providerId="AD" clId="Web-{F61DE2F1-6BDC-5061-8563-267E34EA59B6}" dt="2021-03-27T16:17:59.700" v="7" actId="1076"/>
        <pc:sldMkLst>
          <pc:docMk/>
          <pc:sldMk cId="2604380217" sldId="257"/>
        </pc:sldMkLst>
        <pc:picChg chg="mod">
          <ac:chgData name="ANNA YUKIMI YAMADA" userId="S::anna.yamada@fatec.sp.gov.br::ee3de5f1-3c92-455d-9286-9f0f90df6dc4" providerId="AD" clId="Web-{F61DE2F1-6BDC-5061-8563-267E34EA59B6}" dt="2021-03-27T16:17:39.964" v="5" actId="1076"/>
          <ac:picMkLst>
            <pc:docMk/>
            <pc:sldMk cId="2604380217" sldId="257"/>
            <ac:picMk id="3" creationId="{A99DE647-F813-4250-9F1B-56284D325EA6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7:59.700" v="7" actId="1076"/>
          <ac:picMkLst>
            <pc:docMk/>
            <pc:sldMk cId="2604380217" sldId="257"/>
            <ac:picMk id="4" creationId="{5778FBB1-8F9B-4AEB-A8D2-FA205EE01B02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6:41.008" v="1" actId="14100"/>
          <ac:picMkLst>
            <pc:docMk/>
            <pc:sldMk cId="2604380217" sldId="257"/>
            <ac:picMk id="5" creationId="{2CDB2CCE-4E7B-4FB3-B288-F56DF77411D3}"/>
          </ac:picMkLst>
        </pc:picChg>
      </pc:sldChg>
      <pc:sldChg chg="addSp modSp">
        <pc:chgData name="ANNA YUKIMI YAMADA" userId="S::anna.yamada@fatec.sp.gov.br::ee3de5f1-3c92-455d-9286-9f0f90df6dc4" providerId="AD" clId="Web-{F61DE2F1-6BDC-5061-8563-267E34EA59B6}" dt="2021-03-27T16:19:07.548" v="19" actId="1076"/>
        <pc:sldMkLst>
          <pc:docMk/>
          <pc:sldMk cId="1285498355" sldId="259"/>
        </pc:sldMkLst>
        <pc:spChg chg="add mod">
          <ac:chgData name="ANNA YUKIMI YAMADA" userId="S::anna.yamada@fatec.sp.gov.br::ee3de5f1-3c92-455d-9286-9f0f90df6dc4" providerId="AD" clId="Web-{F61DE2F1-6BDC-5061-8563-267E34EA59B6}" dt="2021-03-27T16:18:49.063" v="14" actId="20577"/>
          <ac:spMkLst>
            <pc:docMk/>
            <pc:sldMk cId="1285498355" sldId="259"/>
            <ac:spMk id="2" creationId="{7958E3B4-986D-458D-B861-52B44DFE50C3}"/>
          </ac:spMkLst>
        </pc:spChg>
        <pc:picChg chg="add mod">
          <ac:chgData name="ANNA YUKIMI YAMADA" userId="S::anna.yamada@fatec.sp.gov.br::ee3de5f1-3c92-455d-9286-9f0f90df6dc4" providerId="AD" clId="Web-{F61DE2F1-6BDC-5061-8563-267E34EA59B6}" dt="2021-03-27T16:19:07.548" v="19" actId="1076"/>
          <ac:picMkLst>
            <pc:docMk/>
            <pc:sldMk cId="1285498355" sldId="259"/>
            <ac:picMk id="4" creationId="{25A53E36-B0E3-4716-84DB-44D546FBC4F7}"/>
          </ac:picMkLst>
        </pc:picChg>
      </pc:sldChg>
    </pc:docChg>
  </pc:docChgLst>
  <pc:docChgLst>
    <pc:chgData name="ANNA YUKIMI YAMADA" userId="S::anna.yamada@fatec.sp.gov.br::ee3de5f1-3c92-455d-9286-9f0f90df6dc4" providerId="AD" clId="Web-{2B000F52-EE02-8F3E-2339-1F1A1DD79400}"/>
    <pc:docChg chg="modSld">
      <pc:chgData name="ANNA YUKIMI YAMADA" userId="S::anna.yamada@fatec.sp.gov.br::ee3de5f1-3c92-455d-9286-9f0f90df6dc4" providerId="AD" clId="Web-{2B000F52-EE02-8F3E-2339-1F1A1DD79400}" dt="2021-03-27T16:29:25.085" v="122"/>
      <pc:docMkLst>
        <pc:docMk/>
      </pc:docMkLst>
      <pc:sldChg chg="addSp delSp modSp">
        <pc:chgData name="ANNA YUKIMI YAMADA" userId="S::anna.yamada@fatec.sp.gov.br::ee3de5f1-3c92-455d-9286-9f0f90df6dc4" providerId="AD" clId="Web-{2B000F52-EE02-8F3E-2339-1F1A1DD79400}" dt="2021-03-27T16:29:25.085" v="122"/>
        <pc:sldMkLst>
          <pc:docMk/>
          <pc:sldMk cId="2604380217" sldId="257"/>
        </pc:sldMkLst>
        <pc:spChg chg="add del mod">
          <ac:chgData name="ANNA YUKIMI YAMADA" userId="S::anna.yamada@fatec.sp.gov.br::ee3de5f1-3c92-455d-9286-9f0f90df6dc4" providerId="AD" clId="Web-{2B000F52-EE02-8F3E-2339-1F1A1DD79400}" dt="2021-03-27T16:26:41.241" v="70"/>
          <ac:spMkLst>
            <pc:docMk/>
            <pc:sldMk cId="2604380217" sldId="257"/>
            <ac:spMk id="7" creationId="{73D07DB8-A0CB-44D4-99CB-B7E3A4DD635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2.022" v="17"/>
          <ac:spMkLst>
            <pc:docMk/>
            <pc:sldMk cId="2604380217" sldId="257"/>
            <ac:spMk id="8" creationId="{1FF27EB8-C057-456E-8295-EA00929B7B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0.522" v="16"/>
          <ac:spMkLst>
            <pc:docMk/>
            <pc:sldMk cId="2604380217" sldId="257"/>
            <ac:spMk id="9" creationId="{95900F9B-30B4-4AA9-A7C1-B4CC858CD54B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8.475" v="15"/>
          <ac:spMkLst>
            <pc:docMk/>
            <pc:sldMk cId="2604380217" sldId="257"/>
            <ac:spMk id="10" creationId="{4F06B56E-F707-4768-88D1-29E7579868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7.334" v="14"/>
          <ac:spMkLst>
            <pc:docMk/>
            <pc:sldMk cId="2604380217" sldId="257"/>
            <ac:spMk id="12" creationId="{9CA9DC29-2C6F-470F-863F-8C6A78CDBD4B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7:54.038" v="95"/>
          <ac:spMkLst>
            <pc:docMk/>
            <pc:sldMk cId="2604380217" sldId="257"/>
            <ac:spMk id="13" creationId="{715A9C36-7312-4962-BE70-C75D1E35DF99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14.725" v="103" actId="20577"/>
          <ac:spMkLst>
            <pc:docMk/>
            <pc:sldMk cId="2604380217" sldId="257"/>
            <ac:spMk id="14" creationId="{6722BE7F-8415-4FE9-B79C-523F090BA063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48.866" v="110" actId="20577"/>
          <ac:spMkLst>
            <pc:docMk/>
            <pc:sldMk cId="2604380217" sldId="257"/>
            <ac:spMk id="15" creationId="{B109EF4F-AAAC-49C1-BDC3-1DC342B9A86D}"/>
          </ac:spMkLst>
        </pc:spChg>
        <pc:spChg chg="add mod">
          <ac:chgData name="ANNA YUKIMI YAMADA" userId="S::anna.yamada@fatec.sp.gov.br::ee3de5f1-3c92-455d-9286-9f0f90df6dc4" providerId="AD" clId="Web-{2B000F52-EE02-8F3E-2339-1F1A1DD79400}" dt="2021-03-27T16:29:08.726" v="121" actId="20577"/>
          <ac:spMkLst>
            <pc:docMk/>
            <pc:sldMk cId="2604380217" sldId="257"/>
            <ac:spMk id="16" creationId="{D8BD41F1-957B-4A2A-9C78-90E79E1058BE}"/>
          </ac:spMkLst>
        </pc:spChg>
        <pc:picChg chg="mod ord">
          <ac:chgData name="ANNA YUKIMI YAMADA" userId="S::anna.yamada@fatec.sp.gov.br::ee3de5f1-3c92-455d-9286-9f0f90df6dc4" providerId="AD" clId="Web-{2B000F52-EE02-8F3E-2339-1F1A1DD79400}" dt="2021-03-27T16:29:25.085" v="122"/>
          <ac:picMkLst>
            <pc:docMk/>
            <pc:sldMk cId="2604380217" sldId="257"/>
            <ac:picMk id="3" creationId="{A99DE647-F813-4250-9F1B-56284D325EA6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7:56.538" v="96"/>
          <ac:picMkLst>
            <pc:docMk/>
            <pc:sldMk cId="2604380217" sldId="257"/>
            <ac:picMk id="5" creationId="{2CDB2CCE-4E7B-4FB3-B288-F56DF77411D3}"/>
          </ac:picMkLst>
        </pc:picChg>
        <pc:picChg chg="add mod ord">
          <ac:chgData name="ANNA YUKIMI YAMADA" userId="S::anna.yamada@fatec.sp.gov.br::ee3de5f1-3c92-455d-9286-9f0f90df6dc4" providerId="AD" clId="Web-{2B000F52-EE02-8F3E-2339-1F1A1DD79400}" dt="2021-03-27T16:26:57.897" v="73"/>
          <ac:picMkLst>
            <pc:docMk/>
            <pc:sldMk cId="2604380217" sldId="257"/>
            <ac:picMk id="6" creationId="{88A2B997-6072-4757-B369-59499C1A8AB1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8:41.663" v="107"/>
          <ac:picMkLst>
            <pc:docMk/>
            <pc:sldMk cId="2604380217" sldId="257"/>
            <ac:picMk id="11" creationId="{E9E49EC8-F6FF-4EF5-B42C-D9AD5878E01F}"/>
          </ac:picMkLst>
        </pc:picChg>
      </pc:sldChg>
    </pc:docChg>
  </pc:docChgLst>
  <pc:docChgLst>
    <pc:chgData name="ANNA YUKIMI YAMADA" userId="S::anna.yamada@fatec.sp.gov.br::ee3de5f1-3c92-455d-9286-9f0f90df6dc4" providerId="AD" clId="Web-{78FEC199-6E57-E3EB-929F-C74E11C0E4BA}"/>
    <pc:docChg chg="modSld">
      <pc:chgData name="ANNA YUKIMI YAMADA" userId="S::anna.yamada@fatec.sp.gov.br::ee3de5f1-3c92-455d-9286-9f0f90df6dc4" providerId="AD" clId="Web-{78FEC199-6E57-E3EB-929F-C74E11C0E4BA}" dt="2021-03-27T23:52:50.325" v="13"/>
      <pc:docMkLst>
        <pc:docMk/>
      </pc:docMkLst>
      <pc:sldChg chg="addSp delSp modSp">
        <pc:chgData name="ANNA YUKIMI YAMADA" userId="S::anna.yamada@fatec.sp.gov.br::ee3de5f1-3c92-455d-9286-9f0f90df6dc4" providerId="AD" clId="Web-{78FEC199-6E57-E3EB-929F-C74E11C0E4BA}" dt="2021-03-27T23:52:50.325" v="13"/>
        <pc:sldMkLst>
          <pc:docMk/>
          <pc:sldMk cId="698306887" sldId="256"/>
        </pc:sldMkLst>
        <pc:spChg chg="del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3" creationId="{F66757CC-FACD-4C0F-9C25-6E48C4BBA889}"/>
          </ac:spMkLst>
        </pc:spChg>
        <pc:spChg chg="add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5" creationId="{212898CC-1F7D-44EF-B074-6CA4EC3C98A7}"/>
          </ac:spMkLst>
        </pc:spChg>
      </pc:sldChg>
    </pc:docChg>
  </pc:docChgLst>
  <pc:docChgLst>
    <pc:chgData name="Guest User" userId="S::urn:spo:anon#b8f5af4230e148bb1ad551fef41e89980ea6146f9359e9538e5ecfb963b5c9fe::" providerId="AD" clId="Web-{7B70FDE8-4DA0-2513-A6ED-EBCC76A11FD3}"/>
    <pc:docChg chg="modSld">
      <pc:chgData name="Guest User" userId="S::urn:spo:anon#b8f5af4230e148bb1ad551fef41e89980ea6146f9359e9538e5ecfb963b5c9fe::" providerId="AD" clId="Web-{7B70FDE8-4DA0-2513-A6ED-EBCC76A11FD3}" dt="2021-03-28T01:27:50.112" v="38" actId="20577"/>
      <pc:docMkLst>
        <pc:docMk/>
      </pc:docMkLst>
      <pc:sldChg chg="addSp delSp modSp">
        <pc:chgData name="Guest User" userId="S::urn:spo:anon#b8f5af4230e148bb1ad551fef41e89980ea6146f9359e9538e5ecfb963b5c9fe::" providerId="AD" clId="Web-{7B70FDE8-4DA0-2513-A6ED-EBCC76A11FD3}" dt="2021-03-28T01:27:50.112" v="38" actId="20577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7B70FDE8-4DA0-2513-A6ED-EBCC76A11FD3}" dt="2021-03-28T01:26:44.674" v="20" actId="20577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39.752" v="34" actId="20577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50.112" v="38" actId="20577"/>
          <ac:spMkLst>
            <pc:docMk/>
            <pc:sldMk cId="2604380217" sldId="257"/>
            <ac:spMk id="16" creationId="{D8BD41F1-957B-4A2A-9C78-90E79E1058BE}"/>
          </ac:spMkLst>
        </pc:spChg>
        <pc:picChg chg="del">
          <ac:chgData name="Guest User" userId="S::urn:spo:anon#b8f5af4230e148bb1ad551fef41e89980ea6146f9359e9538e5ecfb963b5c9fe::" providerId="AD" clId="Web-{7B70FDE8-4DA0-2513-A6ED-EBCC76A11FD3}" dt="2021-03-28T01:26:14.268" v="4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7B70FDE8-4DA0-2513-A6ED-EBCC76A11FD3}" dt="2021-03-28T01:26:20.471" v="6" actId="14100"/>
          <ac:picMkLst>
            <pc:docMk/>
            <pc:sldMk cId="2604380217" sldId="257"/>
            <ac:picMk id="4" creationId="{48A3262C-5919-42B7-BF0B-86B4D0EB032C}"/>
          </ac:picMkLst>
        </pc:picChg>
      </pc:sldChg>
      <pc:sldChg chg="addSp delSp">
        <pc:chgData name="Guest User" userId="S::urn:spo:anon#b8f5af4230e148bb1ad551fef41e89980ea6146f9359e9538e5ecfb963b5c9fe::" providerId="AD" clId="Web-{7B70FDE8-4DA0-2513-A6ED-EBCC76A11FD3}" dt="2021-03-28T01:26:00.704" v="3"/>
        <pc:sldMkLst>
          <pc:docMk/>
          <pc:sldMk cId="350892332" sldId="264"/>
        </pc:sldMkLst>
        <pc:picChg chg="add">
          <ac:chgData name="Guest User" userId="S::urn:spo:anon#b8f5af4230e148bb1ad551fef41e89980ea6146f9359e9538e5ecfb963b5c9fe::" providerId="AD" clId="Web-{7B70FDE8-4DA0-2513-A6ED-EBCC76A11FD3}" dt="2021-03-28T01:26:00.704" v="3"/>
          <ac:picMkLst>
            <pc:docMk/>
            <pc:sldMk cId="350892332" sldId="264"/>
            <ac:picMk id="3" creationId="{DB3656E2-3B34-45BA-9018-B181A0376DC5}"/>
          </ac:picMkLst>
        </pc:picChg>
        <pc:picChg chg="del">
          <ac:chgData name="Guest User" userId="S::urn:spo:anon#b8f5af4230e148bb1ad551fef41e89980ea6146f9359e9538e5ecfb963b5c9fe::" providerId="AD" clId="Web-{7B70FDE8-4DA0-2513-A6ED-EBCC76A11FD3}" dt="2021-03-28T01:26:00.126" v="2"/>
          <ac:picMkLst>
            <pc:docMk/>
            <pc:sldMk cId="350892332" sldId="264"/>
            <ac:picMk id="7" creationId="{CD270C6C-257A-4D41-B9CA-9AC2B85FFE68}"/>
          </ac:picMkLst>
        </pc:picChg>
      </pc:sldChg>
    </pc:docChg>
  </pc:docChgLst>
  <pc:docChgLst>
    <pc:chgData name="Guest User" userId="S::urn:spo:anon#b8f5af4230e148bb1ad551fef41e89980ea6146f9359e9538e5ecfb963b5c9fe::" providerId="AD" clId="Web-{F0B6F74A-E167-0DC2-5F09-FA61AD89FD5C}"/>
    <pc:docChg chg="modSld">
      <pc:chgData name="Guest User" userId="S::urn:spo:anon#b8f5af4230e148bb1ad551fef41e89980ea6146f9359e9538e5ecfb963b5c9fe::" providerId="AD" clId="Web-{F0B6F74A-E167-0DC2-5F09-FA61AD89FD5C}" dt="2021-03-27T23:52:36.872" v="28" actId="20577"/>
      <pc:docMkLst>
        <pc:docMk/>
      </pc:docMkLst>
      <pc:sldChg chg="modSp">
        <pc:chgData name="Guest User" userId="S::urn:spo:anon#b8f5af4230e148bb1ad551fef41e89980ea6146f9359e9538e5ecfb963b5c9fe::" providerId="AD" clId="Web-{F0B6F74A-E167-0DC2-5F09-FA61AD89FD5C}" dt="2021-03-27T23:52:36.872" v="28" actId="20577"/>
        <pc:sldMkLst>
          <pc:docMk/>
          <pc:sldMk cId="698306887" sldId="256"/>
        </pc:sldMkLst>
        <pc:spChg chg="mod">
          <ac:chgData name="Guest User" userId="S::urn:spo:anon#b8f5af4230e148bb1ad551fef41e89980ea6146f9359e9538e5ecfb963b5c9fe::" providerId="AD" clId="Web-{F0B6F74A-E167-0DC2-5F09-FA61AD89FD5C}" dt="2021-03-27T23:52:36.872" v="28" actId="20577"/>
          <ac:spMkLst>
            <pc:docMk/>
            <pc:sldMk cId="698306887" sldId="256"/>
            <ac:spMk id="3" creationId="{F66757CC-FACD-4C0F-9C25-6E48C4BBA889}"/>
          </ac:spMkLst>
        </pc:spChg>
      </pc:sldChg>
    </pc:docChg>
  </pc:docChgLst>
  <pc:docChgLst>
    <pc:chgData name="Guest User" userId="S::urn:spo:anon#b8f5af4230e148bb1ad551fef41e89980ea6146f9359e9538e5ecfb963b5c9fe::" providerId="AD" clId="Web-{DB6D75F5-55A9-4FCA-A562-409F0FA5D7B4}"/>
    <pc:docChg chg="addSld delSld modSld">
      <pc:chgData name="Guest User" userId="S::urn:spo:anon#b8f5af4230e148bb1ad551fef41e89980ea6146f9359e9538e5ecfb963b5c9fe::" providerId="AD" clId="Web-{DB6D75F5-55A9-4FCA-A562-409F0FA5D7B4}" dt="2021-03-28T01:24:24.471" v="42"/>
      <pc:docMkLst>
        <pc:docMk/>
      </pc:docMkLst>
      <pc:sldChg chg="addSp delSp modSp">
        <pc:chgData name="Guest User" userId="S::urn:spo:anon#b8f5af4230e148bb1ad551fef41e89980ea6146f9359e9538e5ecfb963b5c9fe::" providerId="AD" clId="Web-{DB6D75F5-55A9-4FCA-A562-409F0FA5D7B4}" dt="2021-03-28T01:24:24.471" v="42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DB6D75F5-55A9-4FCA-A562-409F0FA5D7B4}" dt="2021-03-28T01:24:23.737" v="41" actId="20577"/>
          <ac:spMkLst>
            <pc:docMk/>
            <pc:sldMk cId="2604380217" sldId="257"/>
            <ac:spMk id="15" creationId="{B109EF4F-AAAC-49C1-BDC3-1DC342B9A86D}"/>
          </ac:spMkLst>
        </pc:spChg>
        <pc:picChg chg="del">
          <ac:chgData name="Guest User" userId="S::urn:spo:anon#b8f5af4230e148bb1ad551fef41e89980ea6146f9359e9538e5ecfb963b5c9fe::" providerId="AD" clId="Web-{DB6D75F5-55A9-4FCA-A562-409F0FA5D7B4}" dt="2021-03-28T01:24:24.471" v="42"/>
          <ac:picMkLst>
            <pc:docMk/>
            <pc:sldMk cId="2604380217" sldId="257"/>
            <ac:picMk id="4" creationId="{5778FBB1-8F9B-4AEB-A8D2-FA205EE01B02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3:41.159" v="33"/>
          <ac:picMkLst>
            <pc:docMk/>
            <pc:sldMk cId="2604380217" sldId="257"/>
            <ac:picMk id="5" creationId="{2CDB2CCE-4E7B-4FB3-B288-F56DF77411D3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2:46.285" v="24"/>
          <ac:picMkLst>
            <pc:docMk/>
            <pc:sldMk cId="2604380217" sldId="257"/>
            <ac:picMk id="6" creationId="{88A2B997-6072-4757-B369-59499C1A8AB1}"/>
          </ac:picMkLst>
        </pc:picChg>
        <pc:picChg chg="add del mod">
          <ac:chgData name="Guest User" userId="S::urn:spo:anon#b8f5af4230e148bb1ad551fef41e89980ea6146f9359e9538e5ecfb963b5c9fe::" providerId="AD" clId="Web-{DB6D75F5-55A9-4FCA-A562-409F0FA5D7B4}" dt="2021-03-28T01:21:27.129" v="8"/>
          <ac:picMkLst>
            <pc:docMk/>
            <pc:sldMk cId="2604380217" sldId="257"/>
            <ac:picMk id="7" creationId="{4BFEAF59-51A4-4FB8-B9DA-FF600D4CA14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45.550" v="34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 del">
        <pc:chgData name="Guest User" userId="S::urn:spo:anon#b8f5af4230e148bb1ad551fef41e89980ea6146f9359e9538e5ecfb963b5c9fe::" providerId="AD" clId="Web-{DB6D75F5-55A9-4FCA-A562-409F0FA5D7B4}" dt="2021-03-28T01:23:23.097" v="30"/>
        <pc:sldMkLst>
          <pc:docMk/>
          <pc:sldMk cId="1817149006" sldId="263"/>
        </pc:sldMkLst>
        <pc:picChg chg="add mod">
          <ac:chgData name="Guest User" userId="S::urn:spo:anon#b8f5af4230e148bb1ad551fef41e89980ea6146f9359e9538e5ecfb963b5c9fe::" providerId="AD" clId="Web-{DB6D75F5-55A9-4FCA-A562-409F0FA5D7B4}" dt="2021-03-28T01:21:23.942" v="7" actId="1076"/>
          <ac:picMkLst>
            <pc:docMk/>
            <pc:sldMk cId="1817149006" sldId="263"/>
            <ac:picMk id="3" creationId="{18A20E63-61B3-4963-8922-129FC067F48D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1:54.051" v="14" actId="1076"/>
          <ac:picMkLst>
            <pc:docMk/>
            <pc:sldMk cId="1817149006" sldId="263"/>
            <ac:picMk id="5" creationId="{24898841-48CB-468A-BEEF-365CA29D5019}"/>
          </ac:picMkLst>
        </pc:picChg>
      </pc:sldChg>
      <pc:sldChg chg="addSp delSp modSp add replId">
        <pc:chgData name="Guest User" userId="S::urn:spo:anon#b8f5af4230e148bb1ad551fef41e89980ea6146f9359e9538e5ecfb963b5c9fe::" providerId="AD" clId="Web-{DB6D75F5-55A9-4FCA-A562-409F0FA5D7B4}" dt="2021-03-28T01:23:16.487" v="29" actId="1076"/>
        <pc:sldMkLst>
          <pc:docMk/>
          <pc:sldMk cId="350892332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3:12.816" v="28"/>
          <ac:picMkLst>
            <pc:docMk/>
            <pc:sldMk cId="350892332" sldId="264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16.487" v="29" actId="1076"/>
          <ac:picMkLst>
            <pc:docMk/>
            <pc:sldMk cId="350892332" sldId="264"/>
            <ac:picMk id="7" creationId="{CD270C6C-257A-4D41-B9CA-9AC2B85FFE68}"/>
          </ac:picMkLst>
        </pc:picChg>
      </pc:sldChg>
      <pc:sldChg chg="addSp delSp modSp add del replId">
        <pc:chgData name="Guest User" userId="S::urn:spo:anon#b8f5af4230e148bb1ad551fef41e89980ea6146f9359e9538e5ecfb963b5c9fe::" providerId="AD" clId="Web-{DB6D75F5-55A9-4FCA-A562-409F0FA5D7B4}" dt="2021-03-28T01:22:14.379" v="19"/>
        <pc:sldMkLst>
          <pc:docMk/>
          <pc:sldMk cId="2548200510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2:07.816" v="16"/>
          <ac:picMkLst>
            <pc:docMk/>
            <pc:sldMk cId="2548200510" sldId="264"/>
            <ac:picMk id="6" creationId="{88A2B997-6072-4757-B369-59499C1A8AB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2:11.769" v="18" actId="1076"/>
          <ac:picMkLst>
            <pc:docMk/>
            <pc:sldMk cId="2548200510" sldId="264"/>
            <ac:picMk id="7" creationId="{1BF82A0A-557B-487C-AA06-D4F5B0DAF6FE}"/>
          </ac:picMkLst>
        </pc:picChg>
      </pc:sldChg>
    </pc:docChg>
  </pc:docChgLst>
  <pc:docChgLst>
    <pc:chgData name="ANNA YUKIMI YAMADA" userId="S::anna.yamada@fatec.sp.gov.br::ee3de5f1-3c92-455d-9286-9f0f90df6dc4" providerId="AD" clId="Web-{04D15105-B7D8-0892-F6E9-8462BBF6F2B7}"/>
    <pc:docChg chg="modSld">
      <pc:chgData name="ANNA YUKIMI YAMADA" userId="S::anna.yamada@fatec.sp.gov.br::ee3de5f1-3c92-455d-9286-9f0f90df6dc4" providerId="AD" clId="Web-{04D15105-B7D8-0892-F6E9-8462BBF6F2B7}" dt="2021-03-26T17:52:42.014" v="22" actId="1076"/>
      <pc:docMkLst>
        <pc:docMk/>
      </pc:docMkLst>
      <pc:sldChg chg="addSp modSp">
        <pc:chgData name="ANNA YUKIMI YAMADA" userId="S::anna.yamada@fatec.sp.gov.br::ee3de5f1-3c92-455d-9286-9f0f90df6dc4" providerId="AD" clId="Web-{04D15105-B7D8-0892-F6E9-8462BBF6F2B7}" dt="2021-03-26T17:52:42.014" v="22" actId="1076"/>
        <pc:sldMkLst>
          <pc:docMk/>
          <pc:sldMk cId="2604380217" sldId="257"/>
        </pc:sldMkLst>
        <pc:picChg chg="add mod">
          <ac:chgData name="ANNA YUKIMI YAMADA" userId="S::anna.yamada@fatec.sp.gov.br::ee3de5f1-3c92-455d-9286-9f0f90df6dc4" providerId="AD" clId="Web-{04D15105-B7D8-0892-F6E9-8462BBF6F2B7}" dt="2021-03-26T17:52:42.014" v="22" actId="1076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7.748" v="21" actId="14100"/>
          <ac:picMkLst>
            <pc:docMk/>
            <pc:sldMk cId="2604380217" sldId="257"/>
            <ac:picMk id="4" creationId="{5778FBB1-8F9B-4AEB-A8D2-FA205EE01B02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0.654" v="19" actId="14100"/>
          <ac:picMkLst>
            <pc:docMk/>
            <pc:sldMk cId="2604380217" sldId="257"/>
            <ac:picMk id="5" creationId="{2CDB2CCE-4E7B-4FB3-B288-F56DF77411D3}"/>
          </ac:picMkLst>
        </pc:picChg>
      </pc:sldChg>
    </pc:docChg>
  </pc:docChgLst>
  <pc:docChgLst>
    <pc:chgData name="ANNA YUKIMI YAMADA" userId="S::anna.yamada@fatec.sp.gov.br::ee3de5f1-3c92-455d-9286-9f0f90df6dc4" providerId="AD" clId="Web-{62016970-961B-641A-BD53-D5AFDB214285}"/>
    <pc:docChg chg="addSld modSld sldOrd">
      <pc:chgData name="ANNA YUKIMI YAMADA" userId="S::anna.yamada@fatec.sp.gov.br::ee3de5f1-3c92-455d-9286-9f0f90df6dc4" providerId="AD" clId="Web-{62016970-961B-641A-BD53-D5AFDB214285}" dt="2021-03-26T22:57:34.861" v="27"/>
      <pc:docMkLst>
        <pc:docMk/>
      </pc:docMkLst>
      <pc:sldChg chg="ord">
        <pc:chgData name="ANNA YUKIMI YAMADA" userId="S::anna.yamada@fatec.sp.gov.br::ee3de5f1-3c92-455d-9286-9f0f90df6dc4" providerId="AD" clId="Web-{62016970-961B-641A-BD53-D5AFDB214285}" dt="2021-03-26T22:57:34.861" v="27"/>
        <pc:sldMkLst>
          <pc:docMk/>
          <pc:sldMk cId="2604380217" sldId="257"/>
        </pc:sldMkLst>
      </pc:sldChg>
      <pc:sldChg chg="addSp modSp">
        <pc:chgData name="ANNA YUKIMI YAMADA" userId="S::anna.yamada@fatec.sp.gov.br::ee3de5f1-3c92-455d-9286-9f0f90df6dc4" providerId="AD" clId="Web-{62016970-961B-641A-BD53-D5AFDB214285}" dt="2021-03-26T22:51:44.969" v="20" actId="1076"/>
        <pc:sldMkLst>
          <pc:docMk/>
          <pc:sldMk cId="1967367662" sldId="258"/>
        </pc:sldMkLst>
        <pc:spChg chg="add mod">
          <ac:chgData name="ANNA YUKIMI YAMADA" userId="S::anna.yamada@fatec.sp.gov.br::ee3de5f1-3c92-455d-9286-9f0f90df6dc4" providerId="AD" clId="Web-{62016970-961B-641A-BD53-D5AFDB214285}" dt="2021-03-26T22:51:44.969" v="20" actId="1076"/>
          <ac:spMkLst>
            <pc:docMk/>
            <pc:sldMk cId="1967367662" sldId="258"/>
            <ac:spMk id="3" creationId="{9A9A9227-4009-4AC2-A9EC-26CF735EF737}"/>
          </ac:spMkLst>
        </pc:spChg>
        <pc:picChg chg="add mod">
          <ac:chgData name="ANNA YUKIMI YAMADA" userId="S::anna.yamada@fatec.sp.gov.br::ee3de5f1-3c92-455d-9286-9f0f90df6dc4" providerId="AD" clId="Web-{62016970-961B-641A-BD53-D5AFDB214285}" dt="2021-03-26T22:45:30.185" v="9" actId="14100"/>
          <ac:picMkLst>
            <pc:docMk/>
            <pc:sldMk cId="1967367662" sldId="258"/>
            <ac:picMk id="2" creationId="{482231FF-7C05-4CEB-88A6-576AD41A709B}"/>
          </ac:picMkLst>
        </pc:picChg>
      </pc:sldChg>
      <pc:sldChg chg="add replId">
        <pc:chgData name="ANNA YUKIMI YAMADA" userId="S::anna.yamada@fatec.sp.gov.br::ee3de5f1-3c92-455d-9286-9f0f90df6dc4" providerId="AD" clId="Web-{62016970-961B-641A-BD53-D5AFDB214285}" dt="2021-03-26T22:46:09.857" v="10"/>
        <pc:sldMkLst>
          <pc:docMk/>
          <pc:sldMk cId="3867678443" sldId="260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6.076" v="11"/>
        <pc:sldMkLst>
          <pc:docMk/>
          <pc:sldMk cId="1718145625" sldId="261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9.138" v="12"/>
        <pc:sldMkLst>
          <pc:docMk/>
          <pc:sldMk cId="1892868897" sldId="262"/>
        </pc:sldMkLst>
      </pc:sldChg>
      <pc:sldChg chg="addSp delSp add replId">
        <pc:chgData name="ANNA YUKIMI YAMADA" userId="S::anna.yamada@fatec.sp.gov.br::ee3de5f1-3c92-455d-9286-9f0f90df6dc4" providerId="AD" clId="Web-{62016970-961B-641A-BD53-D5AFDB214285}" dt="2021-03-26T22:57:29.908" v="26"/>
        <pc:sldMkLst>
          <pc:docMk/>
          <pc:sldMk cId="1817149006" sldId="263"/>
        </pc:sldMkLst>
        <pc:picChg chg="del">
          <ac:chgData name="ANNA YUKIMI YAMADA" userId="S::anna.yamada@fatec.sp.gov.br::ee3de5f1-3c92-455d-9286-9f0f90df6dc4" providerId="AD" clId="Web-{62016970-961B-641A-BD53-D5AFDB214285}" dt="2021-03-26T22:57:25.924" v="23"/>
          <ac:picMkLst>
            <pc:docMk/>
            <pc:sldMk cId="1817149006" sldId="263"/>
            <ac:picMk id="3" creationId="{A99DE647-F813-4250-9F1B-56284D325EA6}"/>
          </ac:picMkLst>
        </pc:picChg>
        <pc:picChg chg="del">
          <ac:chgData name="ANNA YUKIMI YAMADA" userId="S::anna.yamada@fatec.sp.gov.br::ee3de5f1-3c92-455d-9286-9f0f90df6dc4" providerId="AD" clId="Web-{62016970-961B-641A-BD53-D5AFDB214285}" dt="2021-03-26T22:57:25.314" v="22"/>
          <ac:picMkLst>
            <pc:docMk/>
            <pc:sldMk cId="1817149006" sldId="263"/>
            <ac:picMk id="4" creationId="{5778FBB1-8F9B-4AEB-A8D2-FA205EE01B02}"/>
          </ac:picMkLst>
        </pc:picChg>
        <pc:picChg chg="add del">
          <ac:chgData name="ANNA YUKIMI YAMADA" userId="S::anna.yamada@fatec.sp.gov.br::ee3de5f1-3c92-455d-9286-9f0f90df6dc4" providerId="AD" clId="Web-{62016970-961B-641A-BD53-D5AFDB214285}" dt="2021-03-26T22:57:29.908" v="26"/>
          <ac:picMkLst>
            <pc:docMk/>
            <pc:sldMk cId="1817149006" sldId="263"/>
            <ac:picMk id="5" creationId="{2CDB2CCE-4E7B-4FB3-B288-F56DF77411D3}"/>
          </ac:picMkLst>
        </pc:picChg>
      </pc:sldChg>
    </pc:docChg>
  </pc:docChgLst>
  <pc:docChgLst>
    <pc:chgData name="ANNA YUKIMI YAMADA" userId="ee3de5f1-3c92-455d-9286-9f0f90df6dc4" providerId="ADAL" clId="{373B1D70-1C7B-4D52-893E-85555D54087A}"/>
    <pc:docChg chg="undo custSel addSld modSld">
      <pc:chgData name="ANNA YUKIMI YAMADA" userId="ee3de5f1-3c92-455d-9286-9f0f90df6dc4" providerId="ADAL" clId="{373B1D70-1C7B-4D52-893E-85555D54087A}" dt="2021-03-26T17:17:38.453" v="15" actId="2890"/>
      <pc:docMkLst>
        <pc:docMk/>
      </pc:docMkLst>
      <pc:sldChg chg="modSp mod">
        <pc:chgData name="ANNA YUKIMI YAMADA" userId="ee3de5f1-3c92-455d-9286-9f0f90df6dc4" providerId="ADAL" clId="{373B1D70-1C7B-4D52-893E-85555D54087A}" dt="2021-03-26T17:17:27.353" v="14" actId="14100"/>
        <pc:sldMkLst>
          <pc:docMk/>
          <pc:sldMk cId="698306887" sldId="256"/>
        </pc:sldMkLst>
        <pc:picChg chg="mod">
          <ac:chgData name="ANNA YUKIMI YAMADA" userId="ee3de5f1-3c92-455d-9286-9f0f90df6dc4" providerId="ADAL" clId="{373B1D70-1C7B-4D52-893E-85555D54087A}" dt="2021-03-26T17:17:27.353" v="14" actId="14100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 add mod">
        <pc:chgData name="ANNA YUKIMI YAMADA" userId="ee3de5f1-3c92-455d-9286-9f0f90df6dc4" providerId="ADAL" clId="{373B1D70-1C7B-4D52-893E-85555D54087A}" dt="2021-03-26T17:17:21.935" v="12" actId="14100"/>
        <pc:sldMkLst>
          <pc:docMk/>
          <pc:sldMk cId="2604380217" sldId="257"/>
        </pc:sldMkLst>
        <pc:spChg chg="del mod">
          <ac:chgData name="ANNA YUKIMI YAMADA" userId="ee3de5f1-3c92-455d-9286-9f0f90df6dc4" providerId="ADAL" clId="{373B1D70-1C7B-4D52-893E-85555D54087A}" dt="2021-03-26T17:16:54.870" v="6" actId="478"/>
          <ac:spMkLst>
            <pc:docMk/>
            <pc:sldMk cId="2604380217" sldId="257"/>
            <ac:spMk id="2" creationId="{5590864C-5836-4A30-89FC-8029A747C52A}"/>
          </ac:spMkLst>
        </pc:spChg>
        <pc:spChg chg="del">
          <ac:chgData name="ANNA YUKIMI YAMADA" userId="ee3de5f1-3c92-455d-9286-9f0f90df6dc4" providerId="ADAL" clId="{373B1D70-1C7B-4D52-893E-85555D54087A}" dt="2021-03-26T17:17:00.119" v="7" actId="478"/>
          <ac:spMkLst>
            <pc:docMk/>
            <pc:sldMk cId="2604380217" sldId="257"/>
            <ac:spMk id="3" creationId="{F66757CC-FACD-4C0F-9C25-6E48C4BBA889}"/>
          </ac:spMkLst>
        </pc:spChg>
        <pc:picChg chg="add del mod">
          <ac:chgData name="ANNA YUKIMI YAMADA" userId="ee3de5f1-3c92-455d-9286-9f0f90df6dc4" providerId="ADAL" clId="{373B1D70-1C7B-4D52-893E-85555D54087A}" dt="2021-03-26T17:17:21.935" v="12" actId="14100"/>
          <ac:picMkLst>
            <pc:docMk/>
            <pc:sldMk cId="2604380217" sldId="257"/>
            <ac:picMk id="11" creationId="{E9E49EC8-F6FF-4EF5-B42C-D9AD5878E01F}"/>
          </ac:picMkLst>
        </pc:picChg>
      </pc:sldChg>
      <pc:sldChg chg="modSp add mod">
        <pc:chgData name="ANNA YUKIMI YAMADA" userId="ee3de5f1-3c92-455d-9286-9f0f90df6dc4" providerId="ADAL" clId="{373B1D70-1C7B-4D52-893E-85555D54087A}" dt="2021-03-26T17:17:12.409" v="10" actId="14100"/>
        <pc:sldMkLst>
          <pc:docMk/>
          <pc:sldMk cId="1967367662" sldId="258"/>
        </pc:sldMkLst>
        <pc:picChg chg="mod">
          <ac:chgData name="ANNA YUKIMI YAMADA" userId="ee3de5f1-3c92-455d-9286-9f0f90df6dc4" providerId="ADAL" clId="{373B1D70-1C7B-4D52-893E-85555D54087A}" dt="2021-03-26T17:17:12.409" v="10" actId="14100"/>
          <ac:picMkLst>
            <pc:docMk/>
            <pc:sldMk cId="1967367662" sldId="258"/>
            <ac:picMk id="11" creationId="{E9E49EC8-F6FF-4EF5-B42C-D9AD5878E01F}"/>
          </ac:picMkLst>
        </pc:picChg>
      </pc:sldChg>
      <pc:sldChg chg="add">
        <pc:chgData name="ANNA YUKIMI YAMADA" userId="ee3de5f1-3c92-455d-9286-9f0f90df6dc4" providerId="ADAL" clId="{373B1D70-1C7B-4D52-893E-85555D54087A}" dt="2021-03-26T17:17:38.453" v="15" actId="2890"/>
        <pc:sldMkLst>
          <pc:docMk/>
          <pc:sldMk cId="1285498355" sldId="259"/>
        </pc:sldMkLst>
      </pc:sldChg>
    </pc:docChg>
  </pc:docChgLst>
  <pc:docChgLst>
    <pc:chgData name="Guest User" userId="S::urn:spo:anon#b8f5af4230e148bb1ad551fef41e89980ea6146f9359e9538e5ecfb963b5c9fe::" providerId="AD" clId="Web-{89079317-B751-EBF7-13B4-DF3752B0EC9D}"/>
    <pc:docChg chg="addSld modSld">
      <pc:chgData name="Guest User" userId="S::urn:spo:anon#b8f5af4230e148bb1ad551fef41e89980ea6146f9359e9538e5ecfb963b5c9fe::" providerId="AD" clId="Web-{89079317-B751-EBF7-13B4-DF3752B0EC9D}" dt="2021-03-28T01:56:34.083" v="90" actId="20577"/>
      <pc:docMkLst>
        <pc:docMk/>
      </pc:docMkLst>
      <pc:sldChg chg="addSp modSp">
        <pc:chgData name="Guest User" userId="S::urn:spo:anon#b8f5af4230e148bb1ad551fef41e89980ea6146f9359e9538e5ecfb963b5c9fe::" providerId="AD" clId="Web-{89079317-B751-EBF7-13B4-DF3752B0EC9D}" dt="2021-03-28T01:55:01.999" v="56" actId="20577"/>
        <pc:sldMkLst>
          <pc:docMk/>
          <pc:sldMk cId="2604380217" sldId="257"/>
        </pc:sldMkLst>
        <pc:spChg chg="add mod">
          <ac:chgData name="Guest User" userId="S::urn:spo:anon#b8f5af4230e148bb1ad551fef41e89980ea6146f9359e9538e5ecfb963b5c9fe::" providerId="AD" clId="Web-{89079317-B751-EBF7-13B4-DF3752B0EC9D}" dt="2021-03-28T01:55:01.999" v="56" actId="20577"/>
          <ac:spMkLst>
            <pc:docMk/>
            <pc:sldMk cId="2604380217" sldId="257"/>
            <ac:spMk id="10" creationId="{65FD0554-72A3-4A4F-BD76-F7E71DCC299B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14.699" v="34" actId="1076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3:50.088" v="31" actId="1076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6.403" v="37" actId="1076"/>
          <ac:spMkLst>
            <pc:docMk/>
            <pc:sldMk cId="2604380217" sldId="257"/>
            <ac:spMk id="15" creationId="{B109EF4F-AAAC-49C1-BDC3-1DC342B9A86D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3.231" v="36" actId="1076"/>
          <ac:spMkLst>
            <pc:docMk/>
            <pc:sldMk cId="2604380217" sldId="257"/>
            <ac:spMk id="16" creationId="{D8BD41F1-957B-4A2A-9C78-90E79E1058BE}"/>
          </ac:spMkLst>
        </pc:spChg>
        <pc:picChg chg="mod">
          <ac:chgData name="Guest User" userId="S::urn:spo:anon#b8f5af4230e148bb1ad551fef41e89980ea6146f9359e9538e5ecfb963b5c9fe::" providerId="AD" clId="Web-{89079317-B751-EBF7-13B4-DF3752B0EC9D}" dt="2021-03-28T01:54:19.950" v="35" actId="1076"/>
          <ac:picMkLst>
            <pc:docMk/>
            <pc:sldMk cId="2604380217" sldId="257"/>
            <ac:picMk id="4" creationId="{48A3262C-5919-42B7-BF0B-86B4D0EB032C}"/>
          </ac:picMkLst>
        </pc:picChg>
        <pc:picChg chg="mod">
          <ac:chgData name="Guest User" userId="S::urn:spo:anon#b8f5af4230e148bb1ad551fef41e89980ea6146f9359e9538e5ecfb963b5c9fe::" providerId="AD" clId="Web-{89079317-B751-EBF7-13B4-DF3752B0EC9D}" dt="2021-03-28T01:54:12.465" v="33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">
        <pc:chgData name="Guest User" userId="S::urn:spo:anon#b8f5af4230e148bb1ad551fef41e89980ea6146f9359e9538e5ecfb963b5c9fe::" providerId="AD" clId="Web-{89079317-B751-EBF7-13B4-DF3752B0EC9D}" dt="2021-03-28T01:55:40.970" v="60" actId="20577"/>
        <pc:sldMkLst>
          <pc:docMk/>
          <pc:sldMk cId="3867678443" sldId="260"/>
        </pc:sldMkLst>
        <pc:spChg chg="add mod">
          <ac:chgData name="Guest User" userId="S::urn:spo:anon#b8f5af4230e148bb1ad551fef41e89980ea6146f9359e9538e5ecfb963b5c9fe::" providerId="AD" clId="Web-{89079317-B751-EBF7-13B4-DF3752B0EC9D}" dt="2021-03-28T01:55:40.970" v="60" actId="20577"/>
          <ac:spMkLst>
            <pc:docMk/>
            <pc:sldMk cId="3867678443" sldId="260"/>
            <ac:spMk id="2" creationId="{0459CA26-DB04-4A2B-ACAF-0AB257011A41}"/>
          </ac:spMkLst>
        </pc:spChg>
      </pc:sldChg>
      <pc:sldChg chg="addSp modSp">
        <pc:chgData name="Guest User" userId="S::urn:spo:anon#b8f5af4230e148bb1ad551fef41e89980ea6146f9359e9538e5ecfb963b5c9fe::" providerId="AD" clId="Web-{89079317-B751-EBF7-13B4-DF3752B0EC9D}" dt="2021-03-28T01:56:15.206" v="85" actId="20577"/>
        <pc:sldMkLst>
          <pc:docMk/>
          <pc:sldMk cId="1892868897" sldId="262"/>
        </pc:sldMkLst>
        <pc:spChg chg="add mod">
          <ac:chgData name="Guest User" userId="S::urn:spo:anon#b8f5af4230e148bb1ad551fef41e89980ea6146f9359e9538e5ecfb963b5c9fe::" providerId="AD" clId="Web-{89079317-B751-EBF7-13B4-DF3752B0EC9D}" dt="2021-03-28T01:56:15.206" v="85" actId="20577"/>
          <ac:spMkLst>
            <pc:docMk/>
            <pc:sldMk cId="1892868897" sldId="262"/>
            <ac:spMk id="2" creationId="{BC915F20-75C9-4915-9FC4-C47009D808B2}"/>
          </ac:spMkLst>
        </pc:spChg>
      </pc:sldChg>
      <pc:sldChg chg="modSp add replId">
        <pc:chgData name="Guest User" userId="S::urn:spo:anon#b8f5af4230e148bb1ad551fef41e89980ea6146f9359e9538e5ecfb963b5c9fe::" providerId="AD" clId="Web-{89079317-B751-EBF7-13B4-DF3752B0EC9D}" dt="2021-03-28T01:56:34.083" v="90" actId="20577"/>
        <pc:sldMkLst>
          <pc:docMk/>
          <pc:sldMk cId="925092200" sldId="265"/>
        </pc:sldMkLst>
        <pc:spChg chg="mod">
          <ac:chgData name="Guest User" userId="S::urn:spo:anon#b8f5af4230e148bb1ad551fef41e89980ea6146f9359e9538e5ecfb963b5c9fe::" providerId="AD" clId="Web-{89079317-B751-EBF7-13B4-DF3752B0EC9D}" dt="2021-03-28T01:56:34.083" v="90" actId="20577"/>
          <ac:spMkLst>
            <pc:docMk/>
            <pc:sldMk cId="925092200" sldId="265"/>
            <ac:spMk id="2" creationId="{BC915F20-75C9-4915-9FC4-C47009D808B2}"/>
          </ac:spMkLst>
        </pc:spChg>
      </pc:sldChg>
    </pc:docChg>
  </pc:docChgLst>
  <pc:docChgLst>
    <pc:chgData name="ANNA YUKIMI YAMADA" userId="S::anna.yamada@fatec.sp.gov.br::ee3de5f1-3c92-455d-9286-9f0f90df6dc4" providerId="AD" clId="Web-{5CED45C0-CC64-0A87-F060-378F2CFE7DB9}"/>
    <pc:docChg chg="modSld">
      <pc:chgData name="ANNA YUKIMI YAMADA" userId="S::anna.yamada@fatec.sp.gov.br::ee3de5f1-3c92-455d-9286-9f0f90df6dc4" providerId="AD" clId="Web-{5CED45C0-CC64-0A87-F060-378F2CFE7DB9}" dt="2021-03-26T17:47:49.981" v="37"/>
      <pc:docMkLst>
        <pc:docMk/>
      </pc:docMkLst>
      <pc:sldChg chg="modSp">
        <pc:chgData name="ANNA YUKIMI YAMADA" userId="S::anna.yamada@fatec.sp.gov.br::ee3de5f1-3c92-455d-9286-9f0f90df6dc4" providerId="AD" clId="Web-{5CED45C0-CC64-0A87-F060-378F2CFE7DB9}" dt="2021-03-26T17:46:45.794" v="27" actId="20577"/>
        <pc:sldMkLst>
          <pc:docMk/>
          <pc:sldMk cId="698306887" sldId="256"/>
        </pc:sldMkLst>
        <pc:spChg chg="mod">
          <ac:chgData name="ANNA YUKIMI YAMADA" userId="S::anna.yamada@fatec.sp.gov.br::ee3de5f1-3c92-455d-9286-9f0f90df6dc4" providerId="AD" clId="Web-{5CED45C0-CC64-0A87-F060-378F2CFE7DB9}" dt="2021-03-26T17:46:45.794" v="27" actId="20577"/>
          <ac:spMkLst>
            <pc:docMk/>
            <pc:sldMk cId="698306887" sldId="256"/>
            <ac:spMk id="2" creationId="{5590864C-5836-4A30-89FC-8029A747C52A}"/>
          </ac:spMkLst>
        </pc:spChg>
        <pc:picChg chg="mod">
          <ac:chgData name="ANNA YUKIMI YAMADA" userId="S::anna.yamada@fatec.sp.gov.br::ee3de5f1-3c92-455d-9286-9f0f90df6dc4" providerId="AD" clId="Web-{5CED45C0-CC64-0A87-F060-378F2CFE7DB9}" dt="2021-03-26T17:44:54.294" v="8" actId="1076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">
        <pc:chgData name="ANNA YUKIMI YAMADA" userId="S::anna.yamada@fatec.sp.gov.br::ee3de5f1-3c92-455d-9286-9f0f90df6dc4" providerId="AD" clId="Web-{5CED45C0-CC64-0A87-F060-378F2CFE7DB9}" dt="2021-03-26T17:47:49.981" v="37"/>
        <pc:sldMkLst>
          <pc:docMk/>
          <pc:sldMk cId="2604380217" sldId="257"/>
        </pc:sldMkLst>
        <pc:spChg chg="add mod">
          <ac:chgData name="ANNA YUKIMI YAMADA" userId="S::anna.yamada@fatec.sp.gov.br::ee3de5f1-3c92-455d-9286-9f0f90df6dc4" providerId="AD" clId="Web-{5CED45C0-CC64-0A87-F060-378F2CFE7DB9}" dt="2021-03-26T17:47:25.872" v="31" actId="1076"/>
          <ac:spMkLst>
            <pc:docMk/>
            <pc:sldMk cId="2604380217" sldId="257"/>
            <ac:spMk id="2" creationId="{F889EDC5-E5F0-4D90-8616-4F49E5316354}"/>
          </ac:spMkLst>
        </pc:spChg>
        <pc:picChg chg="add del mod">
          <ac:chgData name="ANNA YUKIMI YAMADA" userId="S::anna.yamada@fatec.sp.gov.br::ee3de5f1-3c92-455d-9286-9f0f90df6dc4" providerId="AD" clId="Web-{5CED45C0-CC64-0A87-F060-378F2CFE7DB9}" dt="2021-03-26T17:47:49.981" v="37"/>
          <ac:picMkLst>
            <pc:docMk/>
            <pc:sldMk cId="2604380217" sldId="257"/>
            <ac:picMk id="3" creationId="{208F4E8E-8514-4470-ACFF-A48D2D6CD973}"/>
          </ac:picMkLst>
        </pc:picChg>
        <pc:picChg chg="add del mod">
          <ac:chgData name="ANNA YUKIMI YAMADA" userId="S::anna.yamada@fatec.sp.gov.br::ee3de5f1-3c92-455d-9286-9f0f90df6dc4" providerId="AD" clId="Web-{5CED45C0-CC64-0A87-F060-378F2CFE7DB9}" dt="2021-03-26T17:47:49.153" v="36"/>
          <ac:picMkLst>
            <pc:docMk/>
            <pc:sldMk cId="2604380217" sldId="257"/>
            <ac:picMk id="4" creationId="{439DB693-B238-4C97-BA94-B225703643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570E8-F8BD-4B7B-95B0-E5603490A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C29CB8-11AE-4B20-B651-86AA0B612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817CDF-961F-4888-BF24-9189FCEC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D9A648-EB18-4B62-AFFB-FD8A7BBC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67BCF8-CD50-4F2F-A235-2CA3B5FB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30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2476D-6207-471D-A8B3-183EF17E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59E510-C914-4DBB-9267-71279627D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26D15C-2D87-47B5-9CA2-0817BBD7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352A0B-B5BC-4D41-86BC-B4996490F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727BD3-A665-4686-8C7E-52493943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90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A87D43-515F-4B93-A6C5-EE588AEB2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479417-1660-4581-A3B9-84023FDB6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78AC8B-A833-49E0-967E-9DBF4C27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B59578-F7D7-4605-9447-6834F1E8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BE8BE-F884-4BAE-BB41-2D44FBCD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7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BCCE5-068A-4B87-A0E2-CB751EF8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8D346-D290-4659-816B-627DC4C9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5E529B-FE23-4573-9A08-61C041DB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0F4321-8C1F-4291-8859-97B55554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F14C1D-9269-4169-82A6-E4F4A31F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2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5161D-0772-4064-97C0-DD7AB568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880345-8B52-4238-8AE1-99F53EE48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ED301A-FCEB-49A8-8750-5852F135F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9FD284-A1A7-4896-8432-D0792B05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4E55FB-B81A-4FA4-A9C0-CDF2F55B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21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8BAE7-E171-4C26-966F-B816C2EF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A3E696-D6E8-46B2-9F45-D65981BFE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C21DAD-982D-4EA1-9842-755CE39A0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5BF018-F037-4782-B671-0FD438CE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1F9C5-441A-43A5-BB06-2B403E19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6BB189-FD11-4C13-AAEB-FF11A993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62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D189A-C651-4D0D-98D8-41F062F0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BA0D12-706F-4CE4-B6B5-2D7989FCE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889168-45A2-40E5-B854-B380D3CED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F8325-D554-4397-99CF-A0941E193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92FD4A2-39EE-4B77-9F5B-72EF0DE8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150F4D-678F-4A78-B5BD-13DBE4E5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8ECBFC-B510-4C98-B921-DC0071B7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7CD4FDA-EA94-4DF9-AB73-A95CD4F8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5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DD2C2-D88A-4F67-932A-715082D8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0250CC-9436-4B90-8A05-183690A8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0432DF-F68F-482B-89F6-874CA865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AF5C04-C478-49DB-8669-1B31080E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75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EF362B7-CDA1-4A56-82BD-DBB4BCE0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FD38DC-D265-4836-83BC-087EE289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8332FB-9881-4375-9CEF-82A3EF87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69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98B8E-C4E5-4DFD-ACC7-9398A26B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48B-70E8-4580-A533-C7CE55866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4D103E-6C38-4051-B1A1-490DFC04D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2BE1C9-786B-4B9A-8288-093C762B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AD9582-AFDD-4093-81C4-7064159D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6837A9-AFA4-46BA-9C76-21C4583F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9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919B4-1803-41E4-8690-71C89165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26FAE0-065F-4C80-AF77-17C505341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BF13F4-1FE9-422C-896F-6FF74F40E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2334DB-9198-42DB-AC71-9B8F58C3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A691E2-2736-4275-B65D-6C189034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037AC5-CF9D-47C4-B05C-CC03084A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76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EF62FB-1C2B-4C1D-B46F-3F9238C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0F22EE-C57E-4956-A7E3-211CD65DB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DE37D7-5999-4E50-94E6-ED7755FCE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6D45-F85A-4FF5-9181-23314E57786F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C7D43-2E3D-4A58-A825-F3974F3D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A820ED-1B35-4A33-9FD9-467C338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66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90864C-5836-4A30-89FC-8029A747C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3540"/>
            <a:ext cx="9144000" cy="1018823"/>
          </a:xfrm>
        </p:spPr>
        <p:txBody>
          <a:bodyPr/>
          <a:lstStyle/>
          <a:p>
            <a:r>
              <a:rPr lang="pt-BR" dirty="0" err="1">
                <a:solidFill>
                  <a:srgbClr val="3F8A65"/>
                </a:solidFill>
                <a:latin typeface="Britannic Bold"/>
                <a:cs typeface="Calibri Light"/>
              </a:rPr>
              <a:t>SkillShare</a:t>
            </a:r>
            <a:endParaRPr lang="pt-BR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2898CC-1F7D-44EF-B074-6CA4EC3C9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Britannic Bold" panose="020B0903060703020204" pitchFamily="34" charset="0"/>
              </a:rPr>
              <a:t>Equipe RGBA</a:t>
            </a:r>
          </a:p>
          <a:p>
            <a:r>
              <a:rPr lang="pt-BR" dirty="0">
                <a:latin typeface="Britannic Bold" panose="020B0903060703020204" pitchFamily="34" charset="0"/>
              </a:rPr>
              <a:t>Sprint 2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06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da Sprint</a:t>
            </a:r>
          </a:p>
        </p:txBody>
      </p:sp>
      <p:pic>
        <p:nvPicPr>
          <p:cNvPr id="5" name="Imagem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843BDAE5-B137-4EF8-89C1-7B5F65B03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36"/>
          <a:stretch/>
        </p:blipFill>
        <p:spPr>
          <a:xfrm>
            <a:off x="2079060" y="1041845"/>
            <a:ext cx="3564852" cy="5816155"/>
          </a:xfrm>
          <a:prstGeom prst="rect">
            <a:avLst/>
          </a:prstGeom>
        </p:spPr>
      </p:pic>
      <p:pic>
        <p:nvPicPr>
          <p:cNvPr id="9" name="Imagem 8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324346DE-6305-4B90-B68F-22961E19A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87"/>
          <a:stretch/>
        </p:blipFill>
        <p:spPr>
          <a:xfrm>
            <a:off x="6075804" y="1041845"/>
            <a:ext cx="3757513" cy="583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5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4FDFC35-B473-4029-ADB4-0CF9D6C34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74" y="-1"/>
            <a:ext cx="11802068" cy="68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4A911599-F028-47F2-9B62-5AE8F77F9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22" y="0"/>
            <a:ext cx="5161448" cy="6858000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B0835BF-269B-4F39-B549-B500E526C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78" y="0"/>
            <a:ext cx="390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7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00D2CB8-2125-4B0A-B972-D2AF5127E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01" y="0"/>
            <a:ext cx="4676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2E4758A-4673-4601-9C15-2747EFE72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57" y="0"/>
            <a:ext cx="6629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5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E9E18C6-BF51-4D21-879A-6ADA632FE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7" y="0"/>
            <a:ext cx="6151036" cy="6858000"/>
          </a:xfrm>
          <a:prstGeom prst="rect">
            <a:avLst/>
          </a:prstGeom>
        </p:spPr>
      </p:pic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3C9ADF0-16F9-4468-B93C-0FA17EA62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406" y="0"/>
            <a:ext cx="525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7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Interface gráfica do usuário, Diagrama, Texto, Aplicativo&#10;&#10;Descrição gerada automaticamente">
            <a:extLst>
              <a:ext uri="{FF2B5EF4-FFF2-40B4-BE49-F238E27FC236}">
                <a16:creationId xmlns:a16="http://schemas.microsoft.com/office/drawing/2014/main" id="{CB35643B-1A1D-4C4A-BF17-EF3459F9A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0" y="0"/>
            <a:ext cx="7132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1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75F2830-EE0C-40FB-81DE-3048D4DA0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86" y="0"/>
            <a:ext cx="7536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8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B7E4BD9-76C1-4EFB-A9C1-2AA8064D0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6" y="0"/>
            <a:ext cx="5251137" cy="6858000"/>
          </a:xfrm>
          <a:prstGeom prst="rect">
            <a:avLst/>
          </a:prstGeom>
        </p:spPr>
      </p:pic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96D2AD1-F7B5-4731-9CFD-917314CD8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7" y="0"/>
            <a:ext cx="525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8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972959B-8CDC-424A-A011-F3359F943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31" y="0"/>
            <a:ext cx="525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7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Desafio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proposto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CBEB2C-8EBB-4488-A2E3-10C6A414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>
                <a:latin typeface="Britannic Bold" panose="020B0903060703020204" pitchFamily="34" charset="0"/>
              </a:rPr>
              <a:t>Nosso cliente possui preocupação em oferecer treinamentos de forma gratuita aos funcionários de organizações. Devido a isso, estamos encarregados de desenvolver um LMS.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84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58E3B4-986D-458D-B861-52B44DFE50C3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Burndown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27D11956-3446-4523-9B80-FEC3CBBC5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26" y="1005285"/>
            <a:ext cx="8944948" cy="55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98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9A9227-4009-4AC2-A9EC-26CF735EF737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3F8A65"/>
                </a:solidFill>
                <a:latin typeface="Britannic Bold"/>
              </a:rPr>
              <a:t>Banco de dados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1BE48BE-AE89-416A-9154-5E7BB1A49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608"/>
            <a:ext cx="12192000" cy="37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67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Artefatos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e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tecnologias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empregadas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21EB03B-76B0-455E-932C-979B25694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53" y="1951238"/>
            <a:ext cx="2477242" cy="39973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E238B1-DFE8-43ED-8D81-C9E03420E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98" y="2418404"/>
            <a:ext cx="2009931" cy="20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| Significado, História e PNG">
            <a:extLst>
              <a:ext uri="{FF2B5EF4-FFF2-40B4-BE49-F238E27FC236}">
                <a16:creationId xmlns:a16="http://schemas.microsoft.com/office/drawing/2014/main" id="{A48670CE-1CCD-48EC-99BB-68F1C50B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82" y="4253220"/>
            <a:ext cx="3155430" cy="17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clipse IDE icon">
            <a:extLst>
              <a:ext uri="{FF2B5EF4-FFF2-40B4-BE49-F238E27FC236}">
                <a16:creationId xmlns:a16="http://schemas.microsoft.com/office/drawing/2014/main" id="{C520E303-6229-411D-9D11-2A5E649F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957" y="23833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77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Tela Home</a:t>
            </a:r>
          </a:p>
        </p:txBody>
      </p:sp>
      <p:pic>
        <p:nvPicPr>
          <p:cNvPr id="4" name="chatbot e home">
            <a:hlinkClick r:id="" action="ppaction://media"/>
            <a:extLst>
              <a:ext uri="{FF2B5EF4-FFF2-40B4-BE49-F238E27FC236}">
                <a16:creationId xmlns:a16="http://schemas.microsoft.com/office/drawing/2014/main" id="{78550DAC-F4C3-4985-A55F-ACF3A8AE3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5722" y="1054870"/>
            <a:ext cx="10300555" cy="58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3030880" y="431616"/>
            <a:ext cx="61302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Login e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biblioteca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– Adm/gestor</a:t>
            </a:r>
          </a:p>
        </p:txBody>
      </p:sp>
      <p:pic>
        <p:nvPicPr>
          <p:cNvPr id="3" name="login e biblioteca">
            <a:hlinkClick r:id="" action="ppaction://media"/>
            <a:extLst>
              <a:ext uri="{FF2B5EF4-FFF2-40B4-BE49-F238E27FC236}">
                <a16:creationId xmlns:a16="http://schemas.microsoft.com/office/drawing/2014/main" id="{E0CF2BCD-B87F-467B-9435-4535B1000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3937" y="1143000"/>
            <a:ext cx="101441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5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4195449" y="459751"/>
            <a:ext cx="38010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3F8A65"/>
                </a:solidFill>
                <a:latin typeface="Britannic Bold"/>
              </a:rPr>
              <a:t>Biblioteca – Aluno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4" name="aluno biblioteca">
            <a:hlinkClick r:id="" action="ppaction://media"/>
            <a:extLst>
              <a:ext uri="{FF2B5EF4-FFF2-40B4-BE49-F238E27FC236}">
                <a16:creationId xmlns:a16="http://schemas.microsoft.com/office/drawing/2014/main" id="{CD2F869E-9114-443A-834F-684CC8DF0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9173" y="1184188"/>
            <a:ext cx="10153650" cy="572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1749080" y="431615"/>
            <a:ext cx="86938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3F8A65"/>
                </a:solidFill>
                <a:latin typeface="Britannic Bold"/>
              </a:rPr>
              <a:t>Pílulas de conhecimento – </a:t>
            </a:r>
            <a:r>
              <a:rPr lang="pt-BR" sz="3200" dirty="0" err="1">
                <a:solidFill>
                  <a:srgbClr val="3F8A65"/>
                </a:solidFill>
                <a:latin typeface="Britannic Bold"/>
              </a:rPr>
              <a:t>Adm</a:t>
            </a:r>
            <a:r>
              <a:rPr lang="pt-BR" sz="3200" dirty="0">
                <a:solidFill>
                  <a:srgbClr val="3F8A65"/>
                </a:solidFill>
                <a:latin typeface="Britannic Bold"/>
              </a:rPr>
              <a:t>/gestor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3" name="cadastro pilulas">
            <a:hlinkClick r:id="" action="ppaction://media"/>
            <a:extLst>
              <a:ext uri="{FF2B5EF4-FFF2-40B4-BE49-F238E27FC236}">
                <a16:creationId xmlns:a16="http://schemas.microsoft.com/office/drawing/2014/main" id="{0F5B4902-684F-49E6-BC42-15113F3728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3935" y="1143000"/>
            <a:ext cx="101441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1749080" y="431615"/>
            <a:ext cx="86938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3F8A65"/>
                </a:solidFill>
                <a:latin typeface="Britannic Bold"/>
              </a:rPr>
              <a:t>Pílulas e notícias/eventos – Aluno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4" name="aluno pilulas e noticias">
            <a:hlinkClick r:id="" action="ppaction://media"/>
            <a:extLst>
              <a:ext uri="{FF2B5EF4-FFF2-40B4-BE49-F238E27FC236}">
                <a16:creationId xmlns:a16="http://schemas.microsoft.com/office/drawing/2014/main" id="{CC479835-13B9-471B-9A27-3A99B8F7E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5729" y="1111216"/>
            <a:ext cx="10200542" cy="57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5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1749080" y="431615"/>
            <a:ext cx="86938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3F8A65"/>
                </a:solidFill>
                <a:latin typeface="Britannic Bold"/>
              </a:rPr>
              <a:t>Cadastro de aluno – </a:t>
            </a:r>
            <a:r>
              <a:rPr lang="pt-BR" sz="3200" dirty="0" err="1">
                <a:solidFill>
                  <a:srgbClr val="3F8A65"/>
                </a:solidFill>
                <a:latin typeface="Britannic Bold"/>
              </a:rPr>
              <a:t>Adm</a:t>
            </a:r>
            <a:r>
              <a:rPr lang="pt-BR" sz="3200" dirty="0">
                <a:solidFill>
                  <a:srgbClr val="3F8A65"/>
                </a:solidFill>
                <a:latin typeface="Britannic Bold"/>
              </a:rPr>
              <a:t>/gestor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3" name="cadastro aluno">
            <a:hlinkClick r:id="" action="ppaction://media"/>
            <a:extLst>
              <a:ext uri="{FF2B5EF4-FFF2-40B4-BE49-F238E27FC236}">
                <a16:creationId xmlns:a16="http://schemas.microsoft.com/office/drawing/2014/main" id="{CE89C1C5-DD8B-4E71-8E61-FD330DF4F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3934" y="1143000"/>
            <a:ext cx="101441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2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5F4F6AE-5735-4FD1-BFCC-F818A6D88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836" y="1213092"/>
            <a:ext cx="7208327" cy="4621641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126274" y="2939138"/>
            <a:ext cx="119394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equipe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RGBA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agradece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todos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pela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atenção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!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8A18A006-A080-45E4-87E4-D853DE662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8619" r="9794" b="9660"/>
          <a:stretch/>
        </p:blipFill>
        <p:spPr>
          <a:xfrm>
            <a:off x="4933801" y="3523912"/>
            <a:ext cx="2324395" cy="23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3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da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Equipe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6924324" y="4693318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Bárbara Port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Product Owner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22BE7F-8415-4FE9-B79C-523F090BA063}"/>
              </a:ext>
            </a:extLst>
          </p:cNvPr>
          <p:cNvSpPr/>
          <p:nvPr/>
        </p:nvSpPr>
        <p:spPr>
          <a:xfrm>
            <a:off x="3286183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Giovanni Alves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Scrum Master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67124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Rafael Furtado</a:t>
            </a:r>
            <a:endParaRPr lang="en-US">
              <a:solidFill>
                <a:schemeClr val="tx1"/>
              </a:solidFill>
              <a:latin typeface="Calibri" panose="020F0502020204030204"/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8C7413-0DE0-415F-A7F5-114EF8A6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93" y="3679567"/>
            <a:ext cx="2219971" cy="2944724"/>
          </a:xfrm>
          <a:prstGeom prst="rect">
            <a:avLst/>
          </a:prstGeom>
        </p:spPr>
      </p:pic>
      <p:pic>
        <p:nvPicPr>
          <p:cNvPr id="5" name="Imagem 4" descr="Pessoa posando para foto&#10;&#10;Descrição gerada automaticamente">
            <a:extLst>
              <a:ext uri="{FF2B5EF4-FFF2-40B4-BE49-F238E27FC236}">
                <a16:creationId xmlns:a16="http://schemas.microsoft.com/office/drawing/2014/main" id="{BBA88DEB-1D84-4A9F-93CD-448D52734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28" y="1603649"/>
            <a:ext cx="2100592" cy="2824326"/>
          </a:xfrm>
          <a:prstGeom prst="rect">
            <a:avLst/>
          </a:prstGeom>
        </p:spPr>
      </p:pic>
      <p:pic>
        <p:nvPicPr>
          <p:cNvPr id="7" name="Imagem 6" descr="Homem de camisa preta&#10;&#10;Descrição gerada automaticamente">
            <a:extLst>
              <a:ext uri="{FF2B5EF4-FFF2-40B4-BE49-F238E27FC236}">
                <a16:creationId xmlns:a16="http://schemas.microsoft.com/office/drawing/2014/main" id="{1A6ECC55-B13E-42F0-A29C-0C3347A9B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15" y="1483250"/>
            <a:ext cx="2150263" cy="29447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0438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6612467" y="4801339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Felipe Silva</a:t>
            </a:r>
            <a:endParaRPr lang="en-US"/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78FBB1-8F9B-4AEB-A8D2-FA205EE0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02" y="3872999"/>
            <a:ext cx="2005261" cy="274312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3158067" y="2590285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Barbara </a:t>
            </a:r>
            <a:r>
              <a:rPr lang="en-US" dirty="0" err="1">
                <a:solidFill>
                  <a:schemeClr val="tx1"/>
                </a:solidFill>
                <a:latin typeface="Britannic Bold"/>
                <a:cs typeface="Calibri"/>
              </a:rPr>
              <a:t>Bidetti</a:t>
            </a:r>
            <a:endParaRPr lang="en-US" dirty="0">
              <a:solidFill>
                <a:schemeClr val="tx1"/>
              </a:solidFill>
              <a:latin typeface="Britannic Bold"/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CDB2CCE-4E7B-4FB3-B288-F56DF7741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88" y="1644011"/>
            <a:ext cx="2159402" cy="2861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37188" y="2611053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Nicholas Roque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B3656E2-3B34-45BA-9018-B181A037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710" y="1649015"/>
            <a:ext cx="2159402" cy="28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3419972" y="2984704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Ana Clara Godoy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D0554-72A3-4A4F-BD76-F7E71DCC299B}"/>
              </a:ext>
            </a:extLst>
          </p:cNvPr>
          <p:cNvSpPr/>
          <p:nvPr/>
        </p:nvSpPr>
        <p:spPr>
          <a:xfrm>
            <a:off x="6294048" y="2975824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Anna Yamada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7419C097-2667-4797-9614-1C79CED6A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52" y="2030712"/>
            <a:ext cx="2118904" cy="2825205"/>
          </a:xfrm>
          <a:prstGeom prst="rect">
            <a:avLst/>
          </a:prstGeom>
        </p:spPr>
      </p:pic>
      <p:pic>
        <p:nvPicPr>
          <p:cNvPr id="18" name="Imagem 17" descr="Mulher de cabelo comprido&#10;&#10;Descrição gerada automaticamente">
            <a:extLst>
              <a:ext uri="{FF2B5EF4-FFF2-40B4-BE49-F238E27FC236}">
                <a16:creationId xmlns:a16="http://schemas.microsoft.com/office/drawing/2014/main" id="{B54AB0C3-1A81-4E3F-BBEA-18B9D2970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674" y="2030712"/>
            <a:ext cx="1931386" cy="27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3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B33FE-67EA-4B63-BDBA-06D5EBB9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55" y="1498915"/>
            <a:ext cx="8522490" cy="48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28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4" name="Imagem 3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2CDB2BF6-592E-42C3-8F79-2C06CFA87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495398"/>
            <a:ext cx="852906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7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FB9721C7-53EC-4EC0-B780-7CA970F84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513046"/>
            <a:ext cx="8529065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0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Total</a:t>
            </a:r>
          </a:p>
        </p:txBody>
      </p: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2D2DD51A-DCE9-4B86-9CB3-92240929F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67" y="1498915"/>
            <a:ext cx="852906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6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EF494DC3FDB1449EE43624ACA122E8" ma:contentTypeVersion="9" ma:contentTypeDescription="Create a new document." ma:contentTypeScope="" ma:versionID="89547936e9756a8ca1dd6a9ccab01294">
  <xsd:schema xmlns:xsd="http://www.w3.org/2001/XMLSchema" xmlns:xs="http://www.w3.org/2001/XMLSchema" xmlns:p="http://schemas.microsoft.com/office/2006/metadata/properties" xmlns:ns3="3293965a-519e-4391-aa14-9f8d2785fbac" xmlns:ns4="ae4775d2-a5a6-439d-ba5c-4ebe3c80c863" targetNamespace="http://schemas.microsoft.com/office/2006/metadata/properties" ma:root="true" ma:fieldsID="0b47d3ca92e259d15a0de310379ce61e" ns3:_="" ns4:_="">
    <xsd:import namespace="3293965a-519e-4391-aa14-9f8d2785fbac"/>
    <xsd:import namespace="ae4775d2-a5a6-439d-ba5c-4ebe3c80c8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93965a-519e-4391-aa14-9f8d2785f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775d2-a5a6-439d-ba5c-4ebe3c80c8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C438AE-6EAD-4CDA-B308-C4E4196D6508}">
  <ds:schemaRefs>
    <ds:schemaRef ds:uri="3293965a-519e-4391-aa14-9f8d2785fbac"/>
    <ds:schemaRef ds:uri="ae4775d2-a5a6-439d-ba5c-4ebe3c80c8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488C3C-0CEF-459E-96E4-E14260BCA78F}">
  <ds:schemaRefs>
    <ds:schemaRef ds:uri="3293965a-519e-4391-aa14-9f8d2785fbac"/>
    <ds:schemaRef ds:uri="ae4775d2-a5a6-439d-ba5c-4ebe3c80c8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959FF58-3544-42EB-8DB2-75C165A251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142</Words>
  <Application>Microsoft Office PowerPoint</Application>
  <PresentationFormat>Widescreen</PresentationFormat>
  <Paragraphs>39</Paragraphs>
  <Slides>29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Britannic Bold</vt:lpstr>
      <vt:lpstr>Calibri</vt:lpstr>
      <vt:lpstr>Calibri Light</vt:lpstr>
      <vt:lpstr>Tema do Office</vt:lpstr>
      <vt:lpstr>SkillShare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YUKIMI YAMADA</dc:creator>
  <cp:lastModifiedBy>BARBARA DOS SANTOS PORT</cp:lastModifiedBy>
  <cp:revision>42</cp:revision>
  <dcterms:created xsi:type="dcterms:W3CDTF">2021-03-26T17:11:25Z</dcterms:created>
  <dcterms:modified xsi:type="dcterms:W3CDTF">2021-04-23T20:41:52Z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0x0101005BEF494DC3FDB1449EE43624ACA122E8</vt:lpwstr>
  </property>
</Properties>
</file>